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9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eea37ca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eea37ca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0eea37ca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0eea37ca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eea37ca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eea37ca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eea37ca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eea37ca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eea37ca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eea37ca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eea37ca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0eea37ca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0eea37ca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0eea37ca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eea37ca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eea37ca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0eea37ca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0eea37ca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0eea37ca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0eea37ca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eea37c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eea37ca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0eea37ca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0eea37ca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0eea37ca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0eea37ca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0eea37ca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0eea37ca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0eea37ca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0eea37ca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0eea37ca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0eea37ca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0eea37ca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0eea37ca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0eea37ca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0eea37ca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0eea37ca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0eea37ca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0eea37ca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0eea37ca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0eea37ca7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0eea37ca7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eea37c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eea37c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0eea37ca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0eea37ca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0eea37ca7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0eea37ca7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0eea37ca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0eea37ca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0eea37ca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0eea37ca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0eea37ca7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0eea37ca7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0eea37ca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0eea37ca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0eea37ca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0eea37ca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0eea37ca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0eea37ca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0eea37ca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0eea37ca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eea37ca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eea37ca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eea37ca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eea37ca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eea37ca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eea37ca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eea37ca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0eea37ca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67" y="-13300"/>
            <a:ext cx="9215293" cy="51568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452100" y="4269190"/>
            <a:ext cx="23802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50" y="0"/>
            <a:ext cx="91909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600"/>
            <a:ext cx="9273850" cy="519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100"/>
            <a:ext cx="91872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62" y="0"/>
            <a:ext cx="91915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225" y="0"/>
            <a:ext cx="91872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4" name="Google Shape;2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2" name="Google Shape;3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11"/>
            <a:ext cx="9143999" cy="511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613" y="0"/>
            <a:ext cx="91872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93"/>
            <a:ext cx="9143998" cy="5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Экран (16:9)</PresentationFormat>
  <Paragraphs>0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 Иванова</cp:lastModifiedBy>
  <cp:revision>1</cp:revision>
  <dcterms:modified xsi:type="dcterms:W3CDTF">2018-12-10T07:52:40Z</dcterms:modified>
</cp:coreProperties>
</file>